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Catamaran"/>
      <p:regular r:id="rId20"/>
      <p:bold r:id="rId21"/>
    </p:embeddedFont>
    <p:embeddedFont>
      <p:font typeface="Antic Didone"/>
      <p:regular r:id="rId22"/>
    </p:embeddedFont>
    <p:embeddedFont>
      <p:font typeface="Yeseva One"/>
      <p:regular r:id="rId23"/>
    </p:embeddedFont>
    <p:embeddedFont>
      <p:font typeface="DM Serif Text"/>
      <p:regular r:id="rId24"/>
      <p:italic r:id="rId25"/>
    </p:embeddedFont>
    <p:embeddedFont>
      <p:font typeface="Gilda Display"/>
      <p:regular r:id="rId26"/>
    </p:embeddedFont>
    <p:embeddedFont>
      <p:font typeface="Denk One"/>
      <p:regular r:id="rId27"/>
    </p:embeddedFont>
    <p:embeddedFont>
      <p:font typeface="Catamaran Medium"/>
      <p:regular r:id="rId28"/>
      <p:bold r:id="rId29"/>
    </p:embeddedFont>
    <p:embeddedFont>
      <p:font typeface="Fira Sans Extra Condense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tamaran-regular.fntdata"/><Relationship Id="rId22" Type="http://schemas.openxmlformats.org/officeDocument/2006/relationships/font" Target="fonts/AnticDidone-regular.fntdata"/><Relationship Id="rId21" Type="http://schemas.openxmlformats.org/officeDocument/2006/relationships/font" Target="fonts/Catamaran-bold.fntdata"/><Relationship Id="rId24" Type="http://schemas.openxmlformats.org/officeDocument/2006/relationships/font" Target="fonts/DMSerifText-regular.fntdata"/><Relationship Id="rId23" Type="http://schemas.openxmlformats.org/officeDocument/2006/relationships/font" Target="fonts/Yeseva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ildaDisplay-regular.fntdata"/><Relationship Id="rId25" Type="http://schemas.openxmlformats.org/officeDocument/2006/relationships/font" Target="fonts/DMSerifText-italic.fntdata"/><Relationship Id="rId28" Type="http://schemas.openxmlformats.org/officeDocument/2006/relationships/font" Target="fonts/CatamaranMedium-regular.fntdata"/><Relationship Id="rId27" Type="http://schemas.openxmlformats.org/officeDocument/2006/relationships/font" Target="fonts/Denk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atamaran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-bold.fntdata"/><Relationship Id="rId30" Type="http://schemas.openxmlformats.org/officeDocument/2006/relationships/font" Target="fonts/FiraSansExtraCondensed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17053b67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17053b67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043d43e0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043d43e0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043d43e0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043d43e0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3043d43e0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3043d43e0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043d43e0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043d43e0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68f7b9b1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68f7b9b1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And thus reduce the business expenditure on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Once we better </a:t>
            </a:r>
            <a:r>
              <a:rPr lang="en"/>
              <a:t>understand</a:t>
            </a:r>
            <a:r>
              <a:rPr lang="en"/>
              <a:t> the market and competition, we are in a better position to estimate industries for more profits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043d43e0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3043d43e0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c9050bdf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c9050bdf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 for the first point here could be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federal government in the past have seen a growing demand for corn and provided incentives to farmers to grow more of it making U.S. currently the largest exporter. Similarly, the federal </a:t>
            </a:r>
            <a:r>
              <a:rPr lang="en"/>
              <a:t>government</a:t>
            </a:r>
            <a:r>
              <a:rPr lang="en"/>
              <a:t> has not provided incentives to oats for last several years now. Oats which was one of the staple food sources and heavily produced crop in the U.S. has seen a steady decline.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 for the second point here could be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Ethanol industry which has successfully identified high growing states across the U.S. and </a:t>
            </a:r>
            <a:r>
              <a:rPr lang="en"/>
              <a:t>positioned</a:t>
            </a:r>
            <a:r>
              <a:rPr lang="en"/>
              <a:t> themselves nearby supply, which enabled them to grow at a faster rate over the last few years. Similarly, new industries similar to exiting industries like Quaker Oats or some company that could create a new product altogether from a crop like Sorghum Syrup could position themselves better. Not only new industries, but current growing industries like ethanol can position themself better with these visualizations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043d43e0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043d43e0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043d43e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043d43e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043d43e0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043d43e0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107b628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107b628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043d43e0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043d43e0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043d43e0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043d43e0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043d43e0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043d43e0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525" y="-9525"/>
            <a:ext cx="9162975" cy="5157387"/>
            <a:chOff x="-9525" y="-9525"/>
            <a:chExt cx="9162975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-9525" y="3467175"/>
              <a:ext cx="6810300" cy="1666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525" y="-9525"/>
              <a:ext cx="6810300" cy="3476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800850" y="-9525"/>
              <a:ext cx="2352600" cy="5143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0000" y="540000"/>
            <a:ext cx="5995800" cy="27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0000" y="3871675"/>
            <a:ext cx="3852000" cy="41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28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1"/>
          <p:cNvGrpSpPr/>
          <p:nvPr/>
        </p:nvGrpSpPr>
        <p:grpSpPr>
          <a:xfrm>
            <a:off x="-275" y="0"/>
            <a:ext cx="9144000" cy="5134350"/>
            <a:chOff x="-275" y="0"/>
            <a:chExt cx="9144000" cy="5134350"/>
          </a:xfrm>
        </p:grpSpPr>
        <p:sp>
          <p:nvSpPr>
            <p:cNvPr id="64" name="Google Shape;64;p11"/>
            <p:cNvSpPr/>
            <p:nvPr/>
          </p:nvSpPr>
          <p:spPr>
            <a:xfrm flipH="1">
              <a:off x="-275" y="2571750"/>
              <a:ext cx="9144000" cy="256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1"/>
            <p:cNvSpPr/>
            <p:nvPr/>
          </p:nvSpPr>
          <p:spPr>
            <a:xfrm flipH="1">
              <a:off x="4572000" y="0"/>
              <a:ext cx="4569000" cy="2575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1277472" y="2626356"/>
            <a:ext cx="6576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2311722" y="4114527"/>
            <a:ext cx="4507500" cy="41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40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3811050" y="-9525"/>
            <a:ext cx="53427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-9525" y="-9525"/>
            <a:ext cx="4581600" cy="514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>
            <p:ph type="ctrTitle"/>
          </p:nvPr>
        </p:nvSpPr>
        <p:spPr>
          <a:xfrm>
            <a:off x="4884802" y="1271150"/>
            <a:ext cx="35391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4884802" y="1570353"/>
            <a:ext cx="3539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4076700" y="1269150"/>
            <a:ext cx="773100" cy="71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28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3" type="ctrTitle"/>
          </p:nvPr>
        </p:nvSpPr>
        <p:spPr>
          <a:xfrm>
            <a:off x="4884822" y="2118612"/>
            <a:ext cx="35391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4884822" y="2420595"/>
            <a:ext cx="3538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5" type="title"/>
          </p:nvPr>
        </p:nvSpPr>
        <p:spPr>
          <a:xfrm>
            <a:off x="4076700" y="2114019"/>
            <a:ext cx="773100" cy="71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28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6" type="ctrTitle"/>
          </p:nvPr>
        </p:nvSpPr>
        <p:spPr>
          <a:xfrm>
            <a:off x="4884802" y="2966092"/>
            <a:ext cx="35391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7" type="subTitle"/>
          </p:nvPr>
        </p:nvSpPr>
        <p:spPr>
          <a:xfrm>
            <a:off x="4884802" y="3264101"/>
            <a:ext cx="3539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8" type="title"/>
          </p:nvPr>
        </p:nvSpPr>
        <p:spPr>
          <a:xfrm>
            <a:off x="4076700" y="2958901"/>
            <a:ext cx="773100" cy="71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28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9" type="subTitle"/>
          </p:nvPr>
        </p:nvSpPr>
        <p:spPr>
          <a:xfrm>
            <a:off x="4884800" y="4120174"/>
            <a:ext cx="3538800" cy="484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13" type="title"/>
          </p:nvPr>
        </p:nvSpPr>
        <p:spPr>
          <a:xfrm>
            <a:off x="4076700" y="3819478"/>
            <a:ext cx="772500" cy="716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280000" dist="28575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4" type="ctrTitle"/>
          </p:nvPr>
        </p:nvSpPr>
        <p:spPr>
          <a:xfrm>
            <a:off x="4884800" y="3819472"/>
            <a:ext cx="3538800" cy="36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5" type="title"/>
          </p:nvPr>
        </p:nvSpPr>
        <p:spPr>
          <a:xfrm>
            <a:off x="4076700" y="540000"/>
            <a:ext cx="43470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0" y="-9475"/>
            <a:ext cx="5981700" cy="5162350"/>
            <a:chOff x="0" y="-9475"/>
            <a:chExt cx="5981700" cy="5162350"/>
          </a:xfrm>
        </p:grpSpPr>
        <p:sp>
          <p:nvSpPr>
            <p:cNvPr id="87" name="Google Shape;87;p14"/>
            <p:cNvSpPr/>
            <p:nvPr/>
          </p:nvSpPr>
          <p:spPr>
            <a:xfrm>
              <a:off x="0" y="3248175"/>
              <a:ext cx="5981700" cy="1904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0" y="-9475"/>
              <a:ext cx="5981700" cy="3447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4"/>
          <p:cNvSpPr txBox="1"/>
          <p:nvPr>
            <p:ph type="title"/>
          </p:nvPr>
        </p:nvSpPr>
        <p:spPr>
          <a:xfrm>
            <a:off x="720000" y="3870000"/>
            <a:ext cx="3414000" cy="502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46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720000" y="981075"/>
            <a:ext cx="4680600" cy="22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5"/>
          <p:cNvGrpSpPr/>
          <p:nvPr/>
        </p:nvGrpSpPr>
        <p:grpSpPr>
          <a:xfrm>
            <a:off x="-6470" y="-9525"/>
            <a:ext cx="4581600" cy="5162475"/>
            <a:chOff x="-6470" y="-9525"/>
            <a:chExt cx="4581600" cy="5162475"/>
          </a:xfrm>
        </p:grpSpPr>
        <p:sp>
          <p:nvSpPr>
            <p:cNvPr id="93" name="Google Shape;93;p15"/>
            <p:cNvSpPr/>
            <p:nvPr/>
          </p:nvSpPr>
          <p:spPr>
            <a:xfrm>
              <a:off x="-6470" y="2571750"/>
              <a:ext cx="4581600" cy="2581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-6470" y="-9525"/>
              <a:ext cx="4581600" cy="2581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5"/>
          <p:cNvSpPr txBox="1"/>
          <p:nvPr>
            <p:ph type="title"/>
          </p:nvPr>
        </p:nvSpPr>
        <p:spPr>
          <a:xfrm>
            <a:off x="726425" y="769985"/>
            <a:ext cx="3558900" cy="16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726425" y="2579807"/>
            <a:ext cx="2668200" cy="11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0" y="0"/>
            <a:ext cx="4572000" cy="5149875"/>
            <a:chOff x="0" y="0"/>
            <a:chExt cx="4572000" cy="5149875"/>
          </a:xfrm>
        </p:grpSpPr>
        <p:sp>
          <p:nvSpPr>
            <p:cNvPr id="99" name="Google Shape;99;p16"/>
            <p:cNvSpPr/>
            <p:nvPr/>
          </p:nvSpPr>
          <p:spPr>
            <a:xfrm>
              <a:off x="0" y="2574975"/>
              <a:ext cx="4572000" cy="2574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0" y="0"/>
              <a:ext cx="4572000" cy="25749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6"/>
          <p:cNvSpPr txBox="1"/>
          <p:nvPr>
            <p:ph type="title"/>
          </p:nvPr>
        </p:nvSpPr>
        <p:spPr>
          <a:xfrm>
            <a:off x="718505" y="2698250"/>
            <a:ext cx="3033900" cy="5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718350" y="3167923"/>
            <a:ext cx="3033900" cy="14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7"/>
          <p:cNvGrpSpPr/>
          <p:nvPr/>
        </p:nvGrpSpPr>
        <p:grpSpPr>
          <a:xfrm>
            <a:off x="4578595" y="0"/>
            <a:ext cx="4572005" cy="5143425"/>
            <a:chOff x="4578595" y="0"/>
            <a:chExt cx="4572005" cy="5143425"/>
          </a:xfrm>
        </p:grpSpPr>
        <p:sp>
          <p:nvSpPr>
            <p:cNvPr id="105" name="Google Shape;105;p17"/>
            <p:cNvSpPr/>
            <p:nvPr/>
          </p:nvSpPr>
          <p:spPr>
            <a:xfrm>
              <a:off x="4578600" y="0"/>
              <a:ext cx="4572000" cy="2574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4578595" y="2568525"/>
              <a:ext cx="4572000" cy="2574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7"/>
          <p:cNvSpPr txBox="1"/>
          <p:nvPr>
            <p:ph type="title"/>
          </p:nvPr>
        </p:nvSpPr>
        <p:spPr>
          <a:xfrm>
            <a:off x="5192358" y="543801"/>
            <a:ext cx="29565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subTitle"/>
          </p:nvPr>
        </p:nvSpPr>
        <p:spPr>
          <a:xfrm>
            <a:off x="5192283" y="1007908"/>
            <a:ext cx="2956500" cy="14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8"/>
          <p:cNvGrpSpPr/>
          <p:nvPr/>
        </p:nvGrpSpPr>
        <p:grpSpPr>
          <a:xfrm>
            <a:off x="-9525" y="-9525"/>
            <a:ext cx="9163200" cy="5143500"/>
            <a:chOff x="-9525" y="-9525"/>
            <a:chExt cx="9163200" cy="5143500"/>
          </a:xfrm>
        </p:grpSpPr>
        <p:sp>
          <p:nvSpPr>
            <p:cNvPr id="111" name="Google Shape;111;p18"/>
            <p:cNvSpPr/>
            <p:nvPr/>
          </p:nvSpPr>
          <p:spPr>
            <a:xfrm>
              <a:off x="-9525" y="-9525"/>
              <a:ext cx="4581600" cy="5143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406425" y="33375"/>
              <a:ext cx="3202200" cy="50577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3900975" y="-9525"/>
              <a:ext cx="5252700" cy="5143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8"/>
          <p:cNvSpPr txBox="1"/>
          <p:nvPr>
            <p:ph idx="1" type="subTitle"/>
          </p:nvPr>
        </p:nvSpPr>
        <p:spPr>
          <a:xfrm>
            <a:off x="4597870" y="2344796"/>
            <a:ext cx="3602100" cy="11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4597870" y="1634900"/>
            <a:ext cx="3602100" cy="630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40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9"/>
          <p:cNvGrpSpPr/>
          <p:nvPr/>
        </p:nvGrpSpPr>
        <p:grpSpPr>
          <a:xfrm flipH="1">
            <a:off x="0" y="-9475"/>
            <a:ext cx="9143975" cy="5162400"/>
            <a:chOff x="0" y="-9475"/>
            <a:chExt cx="9143975" cy="5162400"/>
          </a:xfrm>
        </p:grpSpPr>
        <p:sp>
          <p:nvSpPr>
            <p:cNvPr id="118" name="Google Shape;118;p19"/>
            <p:cNvSpPr/>
            <p:nvPr/>
          </p:nvSpPr>
          <p:spPr>
            <a:xfrm>
              <a:off x="0" y="3248175"/>
              <a:ext cx="4572000" cy="190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0" y="-9475"/>
              <a:ext cx="4572000" cy="3447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4571975" y="-9475"/>
              <a:ext cx="4572000" cy="5162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9"/>
          <p:cNvSpPr txBox="1"/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720000" y="1275989"/>
            <a:ext cx="3718200" cy="31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4768250" y="1153064"/>
            <a:ext cx="3655800" cy="30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0"/>
          <p:cNvGrpSpPr/>
          <p:nvPr/>
        </p:nvGrpSpPr>
        <p:grpSpPr>
          <a:xfrm>
            <a:off x="0" y="2825"/>
            <a:ext cx="9147551" cy="5147050"/>
            <a:chOff x="0" y="2825"/>
            <a:chExt cx="9147551" cy="5147050"/>
          </a:xfrm>
        </p:grpSpPr>
        <p:sp>
          <p:nvSpPr>
            <p:cNvPr id="126" name="Google Shape;126;p20"/>
            <p:cNvSpPr/>
            <p:nvPr/>
          </p:nvSpPr>
          <p:spPr>
            <a:xfrm>
              <a:off x="4575551" y="2825"/>
              <a:ext cx="4572000" cy="2574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0" y="2574975"/>
              <a:ext cx="4572000" cy="2574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4575551" y="2574975"/>
              <a:ext cx="4572000" cy="2574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0" y="2825"/>
              <a:ext cx="4572000" cy="25749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20"/>
          <p:cNvSpPr txBox="1"/>
          <p:nvPr>
            <p:ph type="title"/>
          </p:nvPr>
        </p:nvSpPr>
        <p:spPr>
          <a:xfrm>
            <a:off x="720000" y="540000"/>
            <a:ext cx="2778000" cy="102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5666573" y="1023511"/>
            <a:ext cx="2392800" cy="1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2" type="subTitle"/>
          </p:nvPr>
        </p:nvSpPr>
        <p:spPr>
          <a:xfrm>
            <a:off x="5666573" y="3483696"/>
            <a:ext cx="2392800" cy="1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3" type="subTitle"/>
          </p:nvPr>
        </p:nvSpPr>
        <p:spPr>
          <a:xfrm>
            <a:off x="5666573" y="688654"/>
            <a:ext cx="2392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b="1"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4" type="subTitle"/>
          </p:nvPr>
        </p:nvSpPr>
        <p:spPr>
          <a:xfrm>
            <a:off x="5666573" y="3148840"/>
            <a:ext cx="2392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b="1"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0" y="-9475"/>
            <a:ext cx="9143975" cy="5162400"/>
            <a:chOff x="0" y="-9475"/>
            <a:chExt cx="9143975" cy="5162400"/>
          </a:xfrm>
        </p:grpSpPr>
        <p:sp>
          <p:nvSpPr>
            <p:cNvPr id="17" name="Google Shape;17;p3"/>
            <p:cNvSpPr/>
            <p:nvPr/>
          </p:nvSpPr>
          <p:spPr>
            <a:xfrm>
              <a:off x="0" y="3248175"/>
              <a:ext cx="5234100" cy="1904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0" y="-9475"/>
              <a:ext cx="5234100" cy="3447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234075" y="-9475"/>
              <a:ext cx="3909900" cy="5162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2126425" y="1269150"/>
            <a:ext cx="2997600" cy="13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58400" y="3930275"/>
            <a:ext cx="3909900" cy="417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40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758400" y="1269150"/>
            <a:ext cx="1311900" cy="130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40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1"/>
          <p:cNvGrpSpPr/>
          <p:nvPr/>
        </p:nvGrpSpPr>
        <p:grpSpPr>
          <a:xfrm>
            <a:off x="0" y="-9475"/>
            <a:ext cx="9144000" cy="5162500"/>
            <a:chOff x="0" y="-9475"/>
            <a:chExt cx="9144000" cy="5162500"/>
          </a:xfrm>
        </p:grpSpPr>
        <p:sp>
          <p:nvSpPr>
            <p:cNvPr id="137" name="Google Shape;137;p21"/>
            <p:cNvSpPr/>
            <p:nvPr/>
          </p:nvSpPr>
          <p:spPr>
            <a:xfrm>
              <a:off x="0" y="2225625"/>
              <a:ext cx="9144000" cy="2927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0" y="-9475"/>
              <a:ext cx="9144000" cy="22350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2" type="title"/>
          </p:nvPr>
        </p:nvSpPr>
        <p:spPr>
          <a:xfrm>
            <a:off x="1433825" y="3225561"/>
            <a:ext cx="194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1433825" y="3610832"/>
            <a:ext cx="1948800" cy="7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3" type="title"/>
          </p:nvPr>
        </p:nvSpPr>
        <p:spPr>
          <a:xfrm>
            <a:off x="3596236" y="3225561"/>
            <a:ext cx="194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21"/>
          <p:cNvSpPr txBox="1"/>
          <p:nvPr>
            <p:ph idx="4" type="subTitle"/>
          </p:nvPr>
        </p:nvSpPr>
        <p:spPr>
          <a:xfrm>
            <a:off x="3596236" y="3601305"/>
            <a:ext cx="1948800" cy="7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5" type="title"/>
          </p:nvPr>
        </p:nvSpPr>
        <p:spPr>
          <a:xfrm>
            <a:off x="5756075" y="3225561"/>
            <a:ext cx="194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" name="Google Shape;145;p21"/>
          <p:cNvSpPr txBox="1"/>
          <p:nvPr>
            <p:ph idx="6" type="subTitle"/>
          </p:nvPr>
        </p:nvSpPr>
        <p:spPr>
          <a:xfrm>
            <a:off x="5756075" y="3601307"/>
            <a:ext cx="1948800" cy="7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2"/>
          <p:cNvGrpSpPr/>
          <p:nvPr/>
        </p:nvGrpSpPr>
        <p:grpSpPr>
          <a:xfrm>
            <a:off x="-9525" y="-9525"/>
            <a:ext cx="9163200" cy="5143500"/>
            <a:chOff x="-9525" y="-9525"/>
            <a:chExt cx="9163200" cy="5143500"/>
          </a:xfrm>
        </p:grpSpPr>
        <p:sp>
          <p:nvSpPr>
            <p:cNvPr id="148" name="Google Shape;148;p22"/>
            <p:cNvSpPr/>
            <p:nvPr/>
          </p:nvSpPr>
          <p:spPr>
            <a:xfrm>
              <a:off x="-9525" y="-9525"/>
              <a:ext cx="4581600" cy="5143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3900975" y="-9525"/>
              <a:ext cx="5252700" cy="5143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2"/>
          <p:cNvSpPr/>
          <p:nvPr/>
        </p:nvSpPr>
        <p:spPr>
          <a:xfrm>
            <a:off x="3901300" y="-6475"/>
            <a:ext cx="5248800" cy="118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0" y="540000"/>
            <a:ext cx="385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2" type="title"/>
          </p:nvPr>
        </p:nvSpPr>
        <p:spPr>
          <a:xfrm>
            <a:off x="4998661" y="3673674"/>
            <a:ext cx="29946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" name="Google Shape;153;p22"/>
          <p:cNvSpPr txBox="1"/>
          <p:nvPr>
            <p:ph idx="1" type="subTitle"/>
          </p:nvPr>
        </p:nvSpPr>
        <p:spPr>
          <a:xfrm>
            <a:off x="4998654" y="4066121"/>
            <a:ext cx="29946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3" type="title"/>
          </p:nvPr>
        </p:nvSpPr>
        <p:spPr>
          <a:xfrm>
            <a:off x="4998661" y="2495768"/>
            <a:ext cx="29946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" name="Google Shape;155;p22"/>
          <p:cNvSpPr txBox="1"/>
          <p:nvPr>
            <p:ph idx="4" type="subTitle"/>
          </p:nvPr>
        </p:nvSpPr>
        <p:spPr>
          <a:xfrm>
            <a:off x="4998654" y="2887819"/>
            <a:ext cx="29946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5" type="title"/>
          </p:nvPr>
        </p:nvSpPr>
        <p:spPr>
          <a:xfrm>
            <a:off x="4998652" y="1317063"/>
            <a:ext cx="29946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7" name="Google Shape;157;p22"/>
          <p:cNvSpPr txBox="1"/>
          <p:nvPr>
            <p:ph idx="6" type="subTitle"/>
          </p:nvPr>
        </p:nvSpPr>
        <p:spPr>
          <a:xfrm>
            <a:off x="4998654" y="1709519"/>
            <a:ext cx="29946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3"/>
          <p:cNvGrpSpPr/>
          <p:nvPr/>
        </p:nvGrpSpPr>
        <p:grpSpPr>
          <a:xfrm>
            <a:off x="0" y="0"/>
            <a:ext cx="9144150" cy="5149825"/>
            <a:chOff x="0" y="0"/>
            <a:chExt cx="9144150" cy="5149825"/>
          </a:xfrm>
        </p:grpSpPr>
        <p:sp>
          <p:nvSpPr>
            <p:cNvPr id="160" name="Google Shape;160;p23"/>
            <p:cNvSpPr/>
            <p:nvPr/>
          </p:nvSpPr>
          <p:spPr>
            <a:xfrm>
              <a:off x="150" y="0"/>
              <a:ext cx="9144000" cy="1181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4572000" y="1181100"/>
              <a:ext cx="4572000" cy="19863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0" y="3163525"/>
              <a:ext cx="4572000" cy="19863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4572000" y="3163525"/>
              <a:ext cx="4572000" cy="1986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0" y="1181100"/>
              <a:ext cx="4572000" cy="19863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2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2" type="title"/>
          </p:nvPr>
        </p:nvSpPr>
        <p:spPr>
          <a:xfrm>
            <a:off x="1175563" y="1851335"/>
            <a:ext cx="1977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1175563" y="2139867"/>
            <a:ext cx="19773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3" type="title"/>
          </p:nvPr>
        </p:nvSpPr>
        <p:spPr>
          <a:xfrm>
            <a:off x="6019228" y="1851335"/>
            <a:ext cx="1977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" name="Google Shape;169;p23"/>
          <p:cNvSpPr txBox="1"/>
          <p:nvPr>
            <p:ph idx="4" type="subTitle"/>
          </p:nvPr>
        </p:nvSpPr>
        <p:spPr>
          <a:xfrm>
            <a:off x="6019228" y="2139867"/>
            <a:ext cx="19773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5" type="title"/>
          </p:nvPr>
        </p:nvSpPr>
        <p:spPr>
          <a:xfrm>
            <a:off x="1175563" y="3441968"/>
            <a:ext cx="1977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" name="Google Shape;171;p23"/>
          <p:cNvSpPr txBox="1"/>
          <p:nvPr>
            <p:ph idx="6" type="subTitle"/>
          </p:nvPr>
        </p:nvSpPr>
        <p:spPr>
          <a:xfrm>
            <a:off x="1175563" y="3733738"/>
            <a:ext cx="19773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7" type="title"/>
          </p:nvPr>
        </p:nvSpPr>
        <p:spPr>
          <a:xfrm>
            <a:off x="6019228" y="3441968"/>
            <a:ext cx="1977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3" name="Google Shape;173;p23"/>
          <p:cNvSpPr txBox="1"/>
          <p:nvPr>
            <p:ph idx="8" type="subTitle"/>
          </p:nvPr>
        </p:nvSpPr>
        <p:spPr>
          <a:xfrm>
            <a:off x="6019228" y="3733738"/>
            <a:ext cx="19773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4"/>
          <p:cNvGrpSpPr/>
          <p:nvPr/>
        </p:nvGrpSpPr>
        <p:grpSpPr>
          <a:xfrm>
            <a:off x="0" y="0"/>
            <a:ext cx="9144150" cy="5143500"/>
            <a:chOff x="0" y="0"/>
            <a:chExt cx="9144150" cy="5143500"/>
          </a:xfrm>
        </p:grpSpPr>
        <p:sp>
          <p:nvSpPr>
            <p:cNvPr id="176" name="Google Shape;176;p24"/>
            <p:cNvSpPr/>
            <p:nvPr/>
          </p:nvSpPr>
          <p:spPr>
            <a:xfrm>
              <a:off x="0" y="1181100"/>
              <a:ext cx="9144000" cy="3962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150" y="0"/>
              <a:ext cx="9144000" cy="1181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4"/>
          <p:cNvSpPr txBox="1"/>
          <p:nvPr>
            <p:ph type="title"/>
          </p:nvPr>
        </p:nvSpPr>
        <p:spPr>
          <a:xfrm>
            <a:off x="720000" y="533546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2" type="title"/>
          </p:nvPr>
        </p:nvSpPr>
        <p:spPr>
          <a:xfrm>
            <a:off x="954900" y="1983975"/>
            <a:ext cx="183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" name="Google Shape;180;p24"/>
          <p:cNvSpPr txBox="1"/>
          <p:nvPr>
            <p:ph idx="1" type="subTitle"/>
          </p:nvPr>
        </p:nvSpPr>
        <p:spPr>
          <a:xfrm>
            <a:off x="954900" y="2376743"/>
            <a:ext cx="1835700" cy="5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3" type="title"/>
          </p:nvPr>
        </p:nvSpPr>
        <p:spPr>
          <a:xfrm>
            <a:off x="3654173" y="1983975"/>
            <a:ext cx="183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" name="Google Shape;182;p24"/>
          <p:cNvSpPr txBox="1"/>
          <p:nvPr>
            <p:ph idx="4" type="subTitle"/>
          </p:nvPr>
        </p:nvSpPr>
        <p:spPr>
          <a:xfrm>
            <a:off x="3654175" y="2374008"/>
            <a:ext cx="1835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5" type="title"/>
          </p:nvPr>
        </p:nvSpPr>
        <p:spPr>
          <a:xfrm>
            <a:off x="954900" y="3676043"/>
            <a:ext cx="183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4" name="Google Shape;184;p24"/>
          <p:cNvSpPr txBox="1"/>
          <p:nvPr>
            <p:ph idx="6" type="subTitle"/>
          </p:nvPr>
        </p:nvSpPr>
        <p:spPr>
          <a:xfrm>
            <a:off x="954900" y="4068287"/>
            <a:ext cx="1835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idx="7" type="title"/>
          </p:nvPr>
        </p:nvSpPr>
        <p:spPr>
          <a:xfrm>
            <a:off x="3654173" y="3676043"/>
            <a:ext cx="183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6" name="Google Shape;186;p24"/>
          <p:cNvSpPr txBox="1"/>
          <p:nvPr>
            <p:ph idx="8" type="subTitle"/>
          </p:nvPr>
        </p:nvSpPr>
        <p:spPr>
          <a:xfrm>
            <a:off x="3654175" y="4068287"/>
            <a:ext cx="1835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9" type="title"/>
          </p:nvPr>
        </p:nvSpPr>
        <p:spPr>
          <a:xfrm>
            <a:off x="6353444" y="1983975"/>
            <a:ext cx="183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" name="Google Shape;188;p24"/>
          <p:cNvSpPr txBox="1"/>
          <p:nvPr>
            <p:ph idx="13" type="subTitle"/>
          </p:nvPr>
        </p:nvSpPr>
        <p:spPr>
          <a:xfrm>
            <a:off x="6353450" y="2374008"/>
            <a:ext cx="1835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14" type="title"/>
          </p:nvPr>
        </p:nvSpPr>
        <p:spPr>
          <a:xfrm>
            <a:off x="6353444" y="3676043"/>
            <a:ext cx="183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" name="Google Shape;190;p24"/>
          <p:cNvSpPr txBox="1"/>
          <p:nvPr>
            <p:ph idx="15" type="subTitle"/>
          </p:nvPr>
        </p:nvSpPr>
        <p:spPr>
          <a:xfrm>
            <a:off x="6353450" y="4068287"/>
            <a:ext cx="1835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5"/>
          <p:cNvGrpSpPr/>
          <p:nvPr/>
        </p:nvGrpSpPr>
        <p:grpSpPr>
          <a:xfrm>
            <a:off x="0" y="2816"/>
            <a:ext cx="9141121" cy="5147059"/>
            <a:chOff x="0" y="2816"/>
            <a:chExt cx="9141121" cy="5147059"/>
          </a:xfrm>
        </p:grpSpPr>
        <p:sp>
          <p:nvSpPr>
            <p:cNvPr id="193" name="Google Shape;193;p25"/>
            <p:cNvSpPr/>
            <p:nvPr/>
          </p:nvSpPr>
          <p:spPr>
            <a:xfrm>
              <a:off x="0" y="2574975"/>
              <a:ext cx="4572000" cy="2574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4569121" y="2574975"/>
              <a:ext cx="4572000" cy="2574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0" y="2816"/>
              <a:ext cx="4572000" cy="25749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25"/>
          <p:cNvSpPr txBox="1"/>
          <p:nvPr>
            <p:ph hasCustomPrompt="1" type="title"/>
          </p:nvPr>
        </p:nvSpPr>
        <p:spPr>
          <a:xfrm>
            <a:off x="1042928" y="543528"/>
            <a:ext cx="26385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25"/>
          <p:cNvSpPr txBox="1"/>
          <p:nvPr>
            <p:ph idx="1" type="subTitle"/>
          </p:nvPr>
        </p:nvSpPr>
        <p:spPr>
          <a:xfrm>
            <a:off x="1327478" y="1680858"/>
            <a:ext cx="2069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5"/>
          <p:cNvSpPr txBox="1"/>
          <p:nvPr>
            <p:ph hasCustomPrompt="1" idx="2" type="title"/>
          </p:nvPr>
        </p:nvSpPr>
        <p:spPr>
          <a:xfrm>
            <a:off x="5421700" y="2826656"/>
            <a:ext cx="2992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DM Serif Text"/>
              <a:buNone/>
              <a:defRPr sz="72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25"/>
          <p:cNvSpPr txBox="1"/>
          <p:nvPr>
            <p:ph idx="3" type="subTitle"/>
          </p:nvPr>
        </p:nvSpPr>
        <p:spPr>
          <a:xfrm>
            <a:off x="5883400" y="3960340"/>
            <a:ext cx="2069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5"/>
          <p:cNvSpPr txBox="1"/>
          <p:nvPr>
            <p:ph idx="4" type="subTitle"/>
          </p:nvPr>
        </p:nvSpPr>
        <p:spPr>
          <a:xfrm>
            <a:off x="1549778" y="1324364"/>
            <a:ext cx="162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b="1"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5" type="subTitle"/>
          </p:nvPr>
        </p:nvSpPr>
        <p:spPr>
          <a:xfrm>
            <a:off x="6105700" y="3610364"/>
            <a:ext cx="1624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b="1" sz="2000">
                <a:latin typeface="Antic Didone"/>
                <a:ea typeface="Antic Didone"/>
                <a:cs typeface="Antic Didone"/>
                <a:sym typeface="Antic Did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0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6"/>
          <p:cNvGrpSpPr/>
          <p:nvPr/>
        </p:nvGrpSpPr>
        <p:grpSpPr>
          <a:xfrm>
            <a:off x="0" y="0"/>
            <a:ext cx="9144150" cy="5143500"/>
            <a:chOff x="0" y="0"/>
            <a:chExt cx="9144150" cy="5143500"/>
          </a:xfrm>
        </p:grpSpPr>
        <p:sp>
          <p:nvSpPr>
            <p:cNvPr id="204" name="Google Shape;204;p26"/>
            <p:cNvSpPr/>
            <p:nvPr/>
          </p:nvSpPr>
          <p:spPr>
            <a:xfrm>
              <a:off x="0" y="1181100"/>
              <a:ext cx="9144000" cy="3962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150" y="0"/>
              <a:ext cx="9144000" cy="1181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6"/>
          <p:cNvSpPr txBox="1"/>
          <p:nvPr>
            <p:ph type="title"/>
          </p:nvPr>
        </p:nvSpPr>
        <p:spPr>
          <a:xfrm>
            <a:off x="717525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26"/>
          <p:cNvSpPr/>
          <p:nvPr/>
        </p:nvSpPr>
        <p:spPr>
          <a:xfrm>
            <a:off x="4056575" y="1182358"/>
            <a:ext cx="5087400" cy="3959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7"/>
          <p:cNvGrpSpPr/>
          <p:nvPr/>
        </p:nvGrpSpPr>
        <p:grpSpPr>
          <a:xfrm>
            <a:off x="0" y="0"/>
            <a:ext cx="9144150" cy="5143500"/>
            <a:chOff x="0" y="0"/>
            <a:chExt cx="9144150" cy="5143500"/>
          </a:xfrm>
        </p:grpSpPr>
        <p:sp>
          <p:nvSpPr>
            <p:cNvPr id="210" name="Google Shape;210;p27"/>
            <p:cNvSpPr/>
            <p:nvPr/>
          </p:nvSpPr>
          <p:spPr>
            <a:xfrm>
              <a:off x="0" y="1181100"/>
              <a:ext cx="9144000" cy="39624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150" y="0"/>
              <a:ext cx="9144000" cy="1181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8"/>
          <p:cNvGrpSpPr/>
          <p:nvPr/>
        </p:nvGrpSpPr>
        <p:grpSpPr>
          <a:xfrm>
            <a:off x="0" y="0"/>
            <a:ext cx="9144150" cy="5143500"/>
            <a:chOff x="0" y="0"/>
            <a:chExt cx="9144150" cy="5143500"/>
          </a:xfrm>
        </p:grpSpPr>
        <p:sp>
          <p:nvSpPr>
            <p:cNvPr id="215" name="Google Shape;215;p28"/>
            <p:cNvSpPr/>
            <p:nvPr/>
          </p:nvSpPr>
          <p:spPr>
            <a:xfrm>
              <a:off x="0" y="1181100"/>
              <a:ext cx="9144000" cy="39624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150" y="0"/>
              <a:ext cx="9144000" cy="1181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9"/>
          <p:cNvGrpSpPr/>
          <p:nvPr/>
        </p:nvGrpSpPr>
        <p:grpSpPr>
          <a:xfrm>
            <a:off x="0" y="0"/>
            <a:ext cx="9144150" cy="5143500"/>
            <a:chOff x="0" y="0"/>
            <a:chExt cx="9144150" cy="5143500"/>
          </a:xfrm>
        </p:grpSpPr>
        <p:sp>
          <p:nvSpPr>
            <p:cNvPr id="220" name="Google Shape;220;p29"/>
            <p:cNvSpPr/>
            <p:nvPr/>
          </p:nvSpPr>
          <p:spPr>
            <a:xfrm>
              <a:off x="0" y="1181100"/>
              <a:ext cx="9144000" cy="3962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150" y="0"/>
              <a:ext cx="9144000" cy="1181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3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0"/>
          <p:cNvGrpSpPr/>
          <p:nvPr/>
        </p:nvGrpSpPr>
        <p:grpSpPr>
          <a:xfrm>
            <a:off x="0" y="0"/>
            <a:ext cx="9144150" cy="5143500"/>
            <a:chOff x="0" y="0"/>
            <a:chExt cx="9144150" cy="5143500"/>
          </a:xfrm>
        </p:grpSpPr>
        <p:sp>
          <p:nvSpPr>
            <p:cNvPr id="225" name="Google Shape;225;p30"/>
            <p:cNvSpPr/>
            <p:nvPr/>
          </p:nvSpPr>
          <p:spPr>
            <a:xfrm>
              <a:off x="0" y="1181100"/>
              <a:ext cx="9144000" cy="3962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150" y="0"/>
              <a:ext cx="9144000" cy="1181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3050" y="-2339"/>
            <a:ext cx="9162925" cy="5157387"/>
            <a:chOff x="-3050" y="-9525"/>
            <a:chExt cx="9162925" cy="5143500"/>
          </a:xfrm>
        </p:grpSpPr>
        <p:sp>
          <p:nvSpPr>
            <p:cNvPr id="25" name="Google Shape;25;p4"/>
            <p:cNvSpPr/>
            <p:nvPr/>
          </p:nvSpPr>
          <p:spPr>
            <a:xfrm>
              <a:off x="-3050" y="-9525"/>
              <a:ext cx="5237100" cy="5143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5234075" y="-9525"/>
              <a:ext cx="3925800" cy="5143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19995" y="540000"/>
            <a:ext cx="452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0000" y="1236000"/>
            <a:ext cx="4492500" cy="31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15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1"/>
          <p:cNvGrpSpPr/>
          <p:nvPr/>
        </p:nvGrpSpPr>
        <p:grpSpPr>
          <a:xfrm flipH="1">
            <a:off x="0" y="-9475"/>
            <a:ext cx="9143975" cy="5162400"/>
            <a:chOff x="0" y="-9475"/>
            <a:chExt cx="9143975" cy="5162400"/>
          </a:xfrm>
        </p:grpSpPr>
        <p:sp>
          <p:nvSpPr>
            <p:cNvPr id="230" name="Google Shape;230;p31"/>
            <p:cNvSpPr/>
            <p:nvPr/>
          </p:nvSpPr>
          <p:spPr>
            <a:xfrm>
              <a:off x="0" y="3248175"/>
              <a:ext cx="5234100" cy="1904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0" y="-9475"/>
              <a:ext cx="5234100" cy="3447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5234075" y="-9475"/>
              <a:ext cx="3909900" cy="5162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31"/>
          <p:cNvSpPr txBox="1"/>
          <p:nvPr>
            <p:ph type="ctrTitle"/>
          </p:nvPr>
        </p:nvSpPr>
        <p:spPr>
          <a:xfrm>
            <a:off x="4401170" y="540000"/>
            <a:ext cx="4029300" cy="11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p31"/>
          <p:cNvSpPr txBox="1"/>
          <p:nvPr>
            <p:ph idx="1" type="subTitle"/>
          </p:nvPr>
        </p:nvSpPr>
        <p:spPr>
          <a:xfrm>
            <a:off x="4768525" y="1617776"/>
            <a:ext cx="3294600" cy="10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" name="Google Shape;235;p31"/>
          <p:cNvSpPr txBox="1"/>
          <p:nvPr/>
        </p:nvSpPr>
        <p:spPr>
          <a:xfrm>
            <a:off x="4572000" y="4261030"/>
            <a:ext cx="3851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</a:t>
            </a: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4560920" y="3655675"/>
            <a:ext cx="3709800" cy="38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40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2"/>
          <p:cNvGrpSpPr/>
          <p:nvPr/>
        </p:nvGrpSpPr>
        <p:grpSpPr>
          <a:xfrm>
            <a:off x="-9525" y="-9525"/>
            <a:ext cx="9162975" cy="5157387"/>
            <a:chOff x="-9525" y="-9525"/>
            <a:chExt cx="9162975" cy="5143500"/>
          </a:xfrm>
        </p:grpSpPr>
        <p:sp>
          <p:nvSpPr>
            <p:cNvPr id="239" name="Google Shape;239;p32"/>
            <p:cNvSpPr/>
            <p:nvPr/>
          </p:nvSpPr>
          <p:spPr>
            <a:xfrm>
              <a:off x="-9525" y="3467175"/>
              <a:ext cx="6810300" cy="1666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-9525" y="-9525"/>
              <a:ext cx="6810300" cy="3476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800850" y="-9525"/>
              <a:ext cx="2352600" cy="5143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3"/>
          <p:cNvGrpSpPr/>
          <p:nvPr/>
        </p:nvGrpSpPr>
        <p:grpSpPr>
          <a:xfrm>
            <a:off x="0" y="0"/>
            <a:ext cx="9144000" cy="5149875"/>
            <a:chOff x="0" y="0"/>
            <a:chExt cx="9144000" cy="5149875"/>
          </a:xfrm>
        </p:grpSpPr>
        <p:sp>
          <p:nvSpPr>
            <p:cNvPr id="244" name="Google Shape;244;p33"/>
            <p:cNvSpPr/>
            <p:nvPr/>
          </p:nvSpPr>
          <p:spPr>
            <a:xfrm>
              <a:off x="0" y="2574975"/>
              <a:ext cx="4572000" cy="2574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4572000" y="2574975"/>
              <a:ext cx="4572000" cy="2574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 flipH="1">
              <a:off x="0" y="0"/>
              <a:ext cx="9144000" cy="25749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4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34"/>
          <p:cNvGrpSpPr/>
          <p:nvPr/>
        </p:nvGrpSpPr>
        <p:grpSpPr>
          <a:xfrm>
            <a:off x="0" y="-9475"/>
            <a:ext cx="9143975" cy="5162400"/>
            <a:chOff x="0" y="-9475"/>
            <a:chExt cx="9143975" cy="5162400"/>
          </a:xfrm>
        </p:grpSpPr>
        <p:sp>
          <p:nvSpPr>
            <p:cNvPr id="249" name="Google Shape;249;p34"/>
            <p:cNvSpPr/>
            <p:nvPr/>
          </p:nvSpPr>
          <p:spPr>
            <a:xfrm>
              <a:off x="0" y="3248175"/>
              <a:ext cx="5234100" cy="1904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0" y="-9475"/>
              <a:ext cx="5234100" cy="3447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5234075" y="-9475"/>
              <a:ext cx="3909900" cy="5162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0" y="0"/>
            <a:ext cx="9144000" cy="5149875"/>
            <a:chOff x="0" y="0"/>
            <a:chExt cx="9144000" cy="5149875"/>
          </a:xfrm>
        </p:grpSpPr>
        <p:sp>
          <p:nvSpPr>
            <p:cNvPr id="31" name="Google Shape;31;p5"/>
            <p:cNvSpPr/>
            <p:nvPr/>
          </p:nvSpPr>
          <p:spPr>
            <a:xfrm>
              <a:off x="0" y="2574975"/>
              <a:ext cx="4572000" cy="25749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4572000" y="2574975"/>
              <a:ext cx="4572000" cy="2574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 flipH="1">
              <a:off x="0" y="0"/>
              <a:ext cx="9144000" cy="25749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5"/>
          <p:cNvSpPr txBox="1"/>
          <p:nvPr>
            <p:ph type="title"/>
          </p:nvPr>
        </p:nvSpPr>
        <p:spPr>
          <a:xfrm>
            <a:off x="719988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81595" y="3285281"/>
            <a:ext cx="2392800" cy="1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5574352" y="3285281"/>
            <a:ext cx="2392800" cy="1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1181595" y="2950425"/>
            <a:ext cx="2392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b="1" sz="2000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5574344" y="2950425"/>
            <a:ext cx="2392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b="1" sz="2000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2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6"/>
          <p:cNvGrpSpPr/>
          <p:nvPr/>
        </p:nvGrpSpPr>
        <p:grpSpPr>
          <a:xfrm>
            <a:off x="0" y="-6454"/>
            <a:ext cx="9144000" cy="5143500"/>
            <a:chOff x="0" y="-6475"/>
            <a:chExt cx="9144000" cy="5143500"/>
          </a:xfrm>
        </p:grpSpPr>
        <p:sp>
          <p:nvSpPr>
            <p:cNvPr id="41" name="Google Shape;41;p6"/>
            <p:cNvSpPr/>
            <p:nvPr/>
          </p:nvSpPr>
          <p:spPr>
            <a:xfrm>
              <a:off x="0" y="-6475"/>
              <a:ext cx="3196200" cy="5143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913300" y="-6475"/>
              <a:ext cx="3230700" cy="5143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3196200" y="-6475"/>
              <a:ext cx="2763300" cy="5143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>
            <a:off x="4572075" y="-9525"/>
            <a:ext cx="45816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 flipH="1">
            <a:off x="-9525" y="-9525"/>
            <a:ext cx="5252700" cy="514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726450" y="1426434"/>
            <a:ext cx="3251400" cy="630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28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726450" y="2076350"/>
            <a:ext cx="3474000" cy="16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-3050" y="-9525"/>
            <a:ext cx="9162925" cy="5143500"/>
            <a:chOff x="-3050" y="-9525"/>
            <a:chExt cx="9162925" cy="5143500"/>
          </a:xfrm>
        </p:grpSpPr>
        <p:sp>
          <p:nvSpPr>
            <p:cNvPr id="52" name="Google Shape;52;p8"/>
            <p:cNvSpPr/>
            <p:nvPr/>
          </p:nvSpPr>
          <p:spPr>
            <a:xfrm>
              <a:off x="-3050" y="-9525"/>
              <a:ext cx="5237100" cy="5143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5234075" y="-9525"/>
              <a:ext cx="3925800" cy="5143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8"/>
          <p:cNvSpPr txBox="1"/>
          <p:nvPr>
            <p:ph type="title"/>
          </p:nvPr>
        </p:nvSpPr>
        <p:spPr>
          <a:xfrm>
            <a:off x="720000" y="1273975"/>
            <a:ext cx="4203600" cy="26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4572000" y="2571750"/>
            <a:ext cx="4581600" cy="258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4572000" y="-9525"/>
            <a:ext cx="4581600" cy="2581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 rot="596">
            <a:off x="4962525" y="797550"/>
            <a:ext cx="3461400" cy="12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4962519" y="2744450"/>
            <a:ext cx="3200400" cy="18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20000" y="4050100"/>
            <a:ext cx="7704000" cy="518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400000" dist="2857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ic Didone"/>
              <a:buNone/>
              <a:defRPr b="1"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eseva One"/>
              <a:buNone/>
              <a:defRPr sz="28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eseva One"/>
              <a:buNone/>
              <a:defRPr sz="28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eseva One"/>
              <a:buNone/>
              <a:defRPr sz="28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eseva One"/>
              <a:buNone/>
              <a:defRPr sz="28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eseva One"/>
              <a:buNone/>
              <a:defRPr sz="28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eseva One"/>
              <a:buNone/>
              <a:defRPr sz="28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eseva One"/>
              <a:buNone/>
              <a:defRPr sz="28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Yeseva One"/>
              <a:buNone/>
              <a:defRPr sz="28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ZH9T_7ppsCX5T9CsNp8fX15BA3ptXBTe/view" TargetMode="External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spreadsheets/d/1FwtL_bB982ihW-5Xi9aQ-IoNDtci7fbsHrFuOmx30PI/copy#gid=218097995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spreadsheets/d/1FwtL_bB982ihW-5Xi9aQ-IoNDtci7fbsHrFuOmx30PI/copy#gid=218097995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spreadsheets/d/1FwtL_bB982ihW-5Xi9aQ-IoNDtci7fbsHrFuOmx30PI/copy#gid=0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spreadsheets/d/1FwtL_bB982ihW-5Xi9aQ-IoNDtci7fbsHrFuOmx30PI/copy#gid=1005025894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FwtL_bB982ihW-5Xi9aQ-IoNDtci7fbsHrFuOmx30PI/copy#gid=1005025894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1480" l="27556" r="41860" t="25929"/>
          <a:stretch/>
        </p:blipFill>
        <p:spPr>
          <a:xfrm flipH="1">
            <a:off x="5218275" y="33375"/>
            <a:ext cx="3202200" cy="5057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5"/>
          <p:cNvSpPr txBox="1"/>
          <p:nvPr>
            <p:ph type="ctrTitle"/>
          </p:nvPr>
        </p:nvSpPr>
        <p:spPr>
          <a:xfrm>
            <a:off x="720000" y="540000"/>
            <a:ext cx="5995800" cy="27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</a:t>
            </a:r>
            <a:r>
              <a:rPr lang="en" sz="6000"/>
              <a:t>ield </a:t>
            </a:r>
            <a:r>
              <a:rPr lang="en" sz="6000"/>
              <a:t>Crop Production Analysis</a:t>
            </a:r>
            <a:endParaRPr sz="6000"/>
          </a:p>
        </p:txBody>
      </p:sp>
      <p:sp>
        <p:nvSpPr>
          <p:cNvPr id="258" name="Google Shape;258;p35"/>
          <p:cNvSpPr txBox="1"/>
          <p:nvPr>
            <p:ph idx="1" type="subTitle"/>
          </p:nvPr>
        </p:nvSpPr>
        <p:spPr>
          <a:xfrm>
            <a:off x="720000" y="3626825"/>
            <a:ext cx="3852000" cy="12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Mohammed Akram Akbar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Dilip Pinnamreddy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Saksham Rana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Srikanth Tammina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Ananthu Vijay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4" title="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38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 in production</a:t>
            </a:r>
            <a:endParaRPr/>
          </a:p>
        </p:txBody>
      </p:sp>
      <p:sp>
        <p:nvSpPr>
          <p:cNvPr id="379" name="Google Shape;379;p45"/>
          <p:cNvSpPr txBox="1"/>
          <p:nvPr/>
        </p:nvSpPr>
        <p:spPr>
          <a:xfrm>
            <a:off x="1229350" y="1713700"/>
            <a:ext cx="132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atamaran"/>
                <a:ea typeface="Catamaran"/>
                <a:cs typeface="Catamaran"/>
                <a:sym typeface="Catamaran"/>
              </a:rPr>
              <a:t>BARLEY</a:t>
            </a:r>
            <a:endParaRPr b="1" u="sng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Idaho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Montana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North Dakota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994300" y="3377975"/>
            <a:ext cx="132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atamaran"/>
                <a:ea typeface="Catamaran"/>
                <a:cs typeface="Catamaran"/>
                <a:sym typeface="Catamaran"/>
              </a:rPr>
              <a:t>CORN</a:t>
            </a:r>
            <a:endParaRPr b="1" u="sng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Iowa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Illinois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Nebraska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1" name="Google Shape;381;p45"/>
          <p:cNvSpPr txBox="1"/>
          <p:nvPr/>
        </p:nvSpPr>
        <p:spPr>
          <a:xfrm>
            <a:off x="6058950" y="1713700"/>
            <a:ext cx="132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atamaran"/>
                <a:ea typeface="Catamaran"/>
                <a:cs typeface="Catamaran"/>
                <a:sym typeface="Catamaran"/>
              </a:rPr>
              <a:t>OATS</a:t>
            </a:r>
            <a:endParaRPr b="1" u="sng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Minnesota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Iowa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North Dakota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3602950" y="1713700"/>
            <a:ext cx="132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atamaran"/>
                <a:ea typeface="Catamaran"/>
                <a:cs typeface="Catamaran"/>
                <a:sym typeface="Catamaran"/>
              </a:rPr>
              <a:t>RICE</a:t>
            </a:r>
            <a:endParaRPr b="1" u="sng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Arkansas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California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Louisiana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2780325" y="3377975"/>
            <a:ext cx="132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atamaran"/>
                <a:ea typeface="Catamaran"/>
                <a:cs typeface="Catamaran"/>
                <a:sym typeface="Catamaran"/>
              </a:rPr>
              <a:t>SORGHUM</a:t>
            </a:r>
            <a:endParaRPr b="1" u="sng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Kansas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Texas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Oklahoma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4784475" y="3377975"/>
            <a:ext cx="132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atamaran"/>
                <a:ea typeface="Catamaran"/>
                <a:cs typeface="Catamaran"/>
                <a:sym typeface="Catamaran"/>
              </a:rPr>
              <a:t>SOYBEANS</a:t>
            </a:r>
            <a:endParaRPr b="1" u="sng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Illinois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Iowa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Minnesota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6647975" y="3377975"/>
            <a:ext cx="132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atamaran"/>
                <a:ea typeface="Catamaran"/>
                <a:cs typeface="Catamaran"/>
                <a:sym typeface="Catamaran"/>
              </a:rPr>
              <a:t>WHEAT</a:t>
            </a:r>
            <a:endParaRPr b="1" u="sng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Kansas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North Dakota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Washington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6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038" y="1344700"/>
            <a:ext cx="4699899" cy="290611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</a:t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386457" y="2729950"/>
            <a:ext cx="1882500" cy="34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400000" dist="28575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Track Crop Yield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3" name="Google Shape;393;p46"/>
          <p:cNvSpPr txBox="1"/>
          <p:nvPr/>
        </p:nvSpPr>
        <p:spPr>
          <a:xfrm>
            <a:off x="386450" y="3340966"/>
            <a:ext cx="1882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Barley</a:t>
            </a:r>
            <a:endParaRPr b="1" sz="3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386450" y="3833674"/>
            <a:ext cx="1882500" cy="417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400000" dist="28575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Compare with key metrics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95" name="Google Shape;39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100" y="1197950"/>
            <a:ext cx="6603900" cy="394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7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038" y="1344700"/>
            <a:ext cx="4699899" cy="290611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</a:t>
            </a:r>
            <a:endParaRPr/>
          </a:p>
        </p:txBody>
      </p:sp>
      <p:sp>
        <p:nvSpPr>
          <p:cNvPr id="402" name="Google Shape;402;p47"/>
          <p:cNvSpPr txBox="1"/>
          <p:nvPr/>
        </p:nvSpPr>
        <p:spPr>
          <a:xfrm>
            <a:off x="314129" y="2589563"/>
            <a:ext cx="1764900" cy="416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400000" dist="28575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Track Crop Yield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3" name="Google Shape;403;p47"/>
          <p:cNvSpPr txBox="1"/>
          <p:nvPr/>
        </p:nvSpPr>
        <p:spPr>
          <a:xfrm>
            <a:off x="314123" y="3124807"/>
            <a:ext cx="1764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Rice</a:t>
            </a:r>
            <a:endParaRPr b="1" sz="3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314129" y="3569957"/>
            <a:ext cx="1764900" cy="416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400000" dist="28575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Compare with key metrics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05" name="Google Shape;40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1625" y="1193225"/>
            <a:ext cx="6712374" cy="39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8"/>
          <p:cNvPicPr preferRelativeResize="0"/>
          <p:nvPr/>
        </p:nvPicPr>
        <p:blipFill rotWithShape="1">
          <a:blip r:embed="rId3">
            <a:alphaModFix/>
          </a:blip>
          <a:srcRect b="0" l="28932" r="28928" t="0"/>
          <a:stretch/>
        </p:blipFill>
        <p:spPr>
          <a:xfrm>
            <a:off x="378150" y="42900"/>
            <a:ext cx="3202200" cy="5057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p48"/>
          <p:cNvSpPr txBox="1"/>
          <p:nvPr>
            <p:ph type="ctrTitle"/>
          </p:nvPr>
        </p:nvSpPr>
        <p:spPr>
          <a:xfrm>
            <a:off x="4884802" y="1271150"/>
            <a:ext cx="3539100" cy="361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with usage data</a:t>
            </a:r>
            <a:endParaRPr/>
          </a:p>
        </p:txBody>
      </p:sp>
      <p:sp>
        <p:nvSpPr>
          <p:cNvPr id="412" name="Google Shape;412;p48"/>
          <p:cNvSpPr txBox="1"/>
          <p:nvPr>
            <p:ph idx="4" type="subTitle"/>
          </p:nvPr>
        </p:nvSpPr>
        <p:spPr>
          <a:xfrm>
            <a:off x="4884822" y="2420595"/>
            <a:ext cx="3538800" cy="4845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Optimize production &amp; inventory</a:t>
            </a:r>
            <a:endParaRPr/>
          </a:p>
        </p:txBody>
      </p:sp>
      <p:sp>
        <p:nvSpPr>
          <p:cNvPr id="413" name="Google Shape;413;p48"/>
          <p:cNvSpPr txBox="1"/>
          <p:nvPr>
            <p:ph idx="6" type="ctrTitle"/>
          </p:nvPr>
        </p:nvSpPr>
        <p:spPr>
          <a:xfrm>
            <a:off x="4884802" y="2966092"/>
            <a:ext cx="3539100" cy="361200"/>
          </a:xfrm>
          <a:prstGeom prst="rect">
            <a:avLst/>
          </a:prstGeom>
        </p:spPr>
        <p:txBody>
          <a:bodyPr anchorCtr="0" anchor="ctr" bIns="91425" lIns="91425" spcFirstLastPara="1" rIns="457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&amp; competition</a:t>
            </a:r>
            <a:endParaRPr/>
          </a:p>
        </p:txBody>
      </p:sp>
      <p:sp>
        <p:nvSpPr>
          <p:cNvPr id="414" name="Google Shape;414;p48"/>
          <p:cNvSpPr txBox="1"/>
          <p:nvPr>
            <p:ph idx="3" type="ctrTitle"/>
          </p:nvPr>
        </p:nvSpPr>
        <p:spPr>
          <a:xfrm>
            <a:off x="4884822" y="2118612"/>
            <a:ext cx="35391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415" name="Google Shape;415;p48"/>
          <p:cNvSpPr txBox="1"/>
          <p:nvPr>
            <p:ph idx="14" type="ctrTitle"/>
          </p:nvPr>
        </p:nvSpPr>
        <p:spPr>
          <a:xfrm>
            <a:off x="4884800" y="3819472"/>
            <a:ext cx="35388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Ready</a:t>
            </a:r>
            <a:endParaRPr/>
          </a:p>
        </p:txBody>
      </p:sp>
      <p:sp>
        <p:nvSpPr>
          <p:cNvPr id="416" name="Google Shape;416;p48"/>
          <p:cNvSpPr txBox="1"/>
          <p:nvPr>
            <p:ph idx="1" type="subTitle"/>
          </p:nvPr>
        </p:nvSpPr>
        <p:spPr>
          <a:xfrm>
            <a:off x="4884802" y="1570353"/>
            <a:ext cx="3539100" cy="4845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Extract insights on state demand &amp; wastage</a:t>
            </a:r>
            <a:endParaRPr/>
          </a:p>
        </p:txBody>
      </p:sp>
      <p:sp>
        <p:nvSpPr>
          <p:cNvPr id="417" name="Google Shape;417;p48"/>
          <p:cNvSpPr txBox="1"/>
          <p:nvPr>
            <p:ph idx="7" type="subTitle"/>
          </p:nvPr>
        </p:nvSpPr>
        <p:spPr>
          <a:xfrm>
            <a:off x="4884802" y="3264101"/>
            <a:ext cx="3539100" cy="4845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Position industries better for more profits </a:t>
            </a:r>
            <a:endParaRPr/>
          </a:p>
        </p:txBody>
      </p:sp>
      <p:sp>
        <p:nvSpPr>
          <p:cNvPr id="418" name="Google Shape;418;p48"/>
          <p:cNvSpPr txBox="1"/>
          <p:nvPr>
            <p:ph idx="9" type="subTitle"/>
          </p:nvPr>
        </p:nvSpPr>
        <p:spPr>
          <a:xfrm>
            <a:off x="4884800" y="412017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Forecasting yield &amp; usage helps in </a:t>
            </a:r>
            <a:r>
              <a:rPr lang="en"/>
              <a:t>contingencies</a:t>
            </a:r>
            <a:endParaRPr/>
          </a:p>
        </p:txBody>
      </p:sp>
      <p:sp>
        <p:nvSpPr>
          <p:cNvPr id="419" name="Google Shape;419;p48"/>
          <p:cNvSpPr txBox="1"/>
          <p:nvPr>
            <p:ph idx="15" type="title"/>
          </p:nvPr>
        </p:nvSpPr>
        <p:spPr>
          <a:xfrm>
            <a:off x="4076700" y="540000"/>
            <a:ext cx="4347000" cy="5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420" name="Google Shape;420;p48"/>
          <p:cNvSpPr txBox="1"/>
          <p:nvPr>
            <p:ph idx="2" type="title"/>
          </p:nvPr>
        </p:nvSpPr>
        <p:spPr>
          <a:xfrm>
            <a:off x="4076700" y="1269150"/>
            <a:ext cx="773100" cy="716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1" name="Google Shape;421;p48"/>
          <p:cNvSpPr txBox="1"/>
          <p:nvPr>
            <p:ph idx="5" type="title"/>
          </p:nvPr>
        </p:nvSpPr>
        <p:spPr>
          <a:xfrm>
            <a:off x="4076700" y="2114019"/>
            <a:ext cx="773100" cy="716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2" name="Google Shape;422;p48"/>
          <p:cNvSpPr txBox="1"/>
          <p:nvPr>
            <p:ph idx="8" type="title"/>
          </p:nvPr>
        </p:nvSpPr>
        <p:spPr>
          <a:xfrm>
            <a:off x="4076700" y="2958901"/>
            <a:ext cx="773100" cy="716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3" name="Google Shape;423;p48"/>
          <p:cNvSpPr txBox="1"/>
          <p:nvPr>
            <p:ph idx="13" type="title"/>
          </p:nvPr>
        </p:nvSpPr>
        <p:spPr>
          <a:xfrm>
            <a:off x="4076700" y="3819478"/>
            <a:ext cx="772500" cy="716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>
            <p:ph type="title"/>
          </p:nvPr>
        </p:nvSpPr>
        <p:spPr>
          <a:xfrm>
            <a:off x="726425" y="769985"/>
            <a:ext cx="3558900" cy="16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29" name="Google Shape;429;p49"/>
          <p:cNvSpPr txBox="1"/>
          <p:nvPr>
            <p:ph idx="1" type="subTitle"/>
          </p:nvPr>
        </p:nvSpPr>
        <p:spPr>
          <a:xfrm>
            <a:off x="726425" y="2579807"/>
            <a:ext cx="2668200" cy="11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430" name="Google Shape;430;p49"/>
          <p:cNvPicPr preferRelativeResize="0"/>
          <p:nvPr/>
        </p:nvPicPr>
        <p:blipFill rotWithShape="1">
          <a:blip r:embed="rId3">
            <a:alphaModFix/>
          </a:blip>
          <a:srcRect b="0" l="20367" r="20373" t="0"/>
          <a:stretch/>
        </p:blipFill>
        <p:spPr>
          <a:xfrm>
            <a:off x="4572000" y="0"/>
            <a:ext cx="4572003" cy="51435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 b="0" l="27339" r="13509" t="0"/>
          <a:stretch/>
        </p:blipFill>
        <p:spPr>
          <a:xfrm>
            <a:off x="0" y="0"/>
            <a:ext cx="4572002" cy="51435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36"/>
          <p:cNvSpPr txBox="1"/>
          <p:nvPr>
            <p:ph type="title"/>
          </p:nvPr>
        </p:nvSpPr>
        <p:spPr>
          <a:xfrm rot="596">
            <a:off x="4962525" y="797550"/>
            <a:ext cx="3461400" cy="12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</a:t>
            </a:r>
            <a:endParaRPr>
              <a:solidFill>
                <a:schemeClr val="lt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265" name="Google Shape;265;p36"/>
          <p:cNvSpPr txBox="1"/>
          <p:nvPr>
            <p:ph idx="1" type="subTitle"/>
          </p:nvPr>
        </p:nvSpPr>
        <p:spPr>
          <a:xfrm>
            <a:off x="4962525" y="2798775"/>
            <a:ext cx="3848400" cy="20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dashboards are intended for federal agencies who oversee food security. These help officials track production of key crops, and prepare for possible low/high yields and position policies to either grow or abate the crops for favorable outcomes.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These dashboards could also help crop based manufacturing businesses to locate close to the supply locations.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720000" y="540000"/>
            <a:ext cx="3852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271" name="Google Shape;271;p37"/>
          <p:cNvSpPr txBox="1"/>
          <p:nvPr>
            <p:ph idx="1" type="body"/>
          </p:nvPr>
        </p:nvSpPr>
        <p:spPr>
          <a:xfrm>
            <a:off x="720000" y="1275989"/>
            <a:ext cx="3718200" cy="31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sourced from United States Department of Agriculture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National Agricultural Statistics Service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ntic Didone"/>
                <a:ea typeface="Antic Didone"/>
                <a:cs typeface="Antic Didone"/>
                <a:sym typeface="Antic Didone"/>
              </a:rPr>
              <a:t>Crops considered</a:t>
            </a:r>
            <a:endParaRPr b="1" sz="2000">
              <a:latin typeface="Antic Didone"/>
              <a:ea typeface="Antic Didone"/>
              <a:cs typeface="Antic Didone"/>
              <a:sym typeface="Antic Didone"/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/>
              <a:t>Barley</a:t>
            </a:r>
            <a:endParaRPr sz="1200"/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/>
              <a:t>Corn</a:t>
            </a:r>
            <a:endParaRPr sz="1200"/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/>
              <a:t>Oats</a:t>
            </a:r>
            <a:endParaRPr sz="1200"/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/>
              <a:t>Rice</a:t>
            </a:r>
            <a:endParaRPr sz="1200"/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/>
              <a:t>Sorghum</a:t>
            </a:r>
            <a:endParaRPr sz="1200"/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/>
              <a:t>Soybeans</a:t>
            </a:r>
            <a:endParaRPr sz="1200"/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/>
              <a:t>Wheat</a:t>
            </a:r>
            <a:endParaRPr/>
          </a:p>
        </p:txBody>
      </p:sp>
      <p:sp>
        <p:nvSpPr>
          <p:cNvPr id="272" name="Google Shape;272;p37"/>
          <p:cNvSpPr txBox="1"/>
          <p:nvPr>
            <p:ph idx="2" type="body"/>
          </p:nvPr>
        </p:nvSpPr>
        <p:spPr>
          <a:xfrm>
            <a:off x="4977075" y="1164064"/>
            <a:ext cx="3655800" cy="30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ntic Didone"/>
                <a:ea typeface="Antic Didone"/>
                <a:cs typeface="Antic Didone"/>
                <a:sym typeface="Antic Didone"/>
              </a:rPr>
              <a:t>Data Categories</a:t>
            </a:r>
            <a:endParaRPr b="1" sz="1200"/>
          </a:p>
          <a:p>
            <a:pPr indent="-304800" lvl="0" marL="457200" marR="50800" rtl="0" algn="l"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/>
              <a:t>Production across U.S. counties</a:t>
            </a:r>
            <a:endParaRPr/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Acres planted across US states</a:t>
            </a:r>
            <a:endParaRPr/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Acres harvested across U.S. states</a:t>
            </a:r>
            <a:endParaRPr sz="1200"/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"/>
              <a:buChar char="●"/>
            </a:pPr>
            <a:r>
              <a:rPr lang="en" sz="1200"/>
              <a:t>Yield per acre of the crop produced</a:t>
            </a:r>
            <a:endParaRPr sz="1200"/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ntic Didone"/>
                <a:ea typeface="Antic Didone"/>
                <a:cs typeface="Antic Didone"/>
                <a:sym typeface="Antic Didone"/>
              </a:rPr>
              <a:t>Characteristics</a:t>
            </a:r>
            <a:endParaRPr b="1" sz="2000">
              <a:latin typeface="Antic Didone"/>
              <a:ea typeface="Antic Didone"/>
              <a:cs typeface="Antic Didone"/>
              <a:sym typeface="Antic Didone"/>
            </a:endParaRPr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Quicksand"/>
              <a:buChar char="●"/>
            </a:pPr>
            <a:r>
              <a:rPr lang="en" sz="1200"/>
              <a:t>21k fields x 881k rows</a:t>
            </a:r>
            <a:endParaRPr sz="1200"/>
          </a:p>
          <a:p>
            <a:pPr indent="-3048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Quicksand"/>
              <a:buChar char="●"/>
            </a:pPr>
            <a:r>
              <a:rPr lang="en" sz="1200"/>
              <a:t> Data spanning from 1950-2021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- I</a:t>
            </a:r>
            <a:endParaRPr/>
          </a:p>
        </p:txBody>
      </p:sp>
      <p:sp>
        <p:nvSpPr>
          <p:cNvPr id="278" name="Google Shape;278;p38"/>
          <p:cNvSpPr txBox="1"/>
          <p:nvPr/>
        </p:nvSpPr>
        <p:spPr>
          <a:xfrm>
            <a:off x="489000" y="1521325"/>
            <a:ext cx="81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Due to the limitation of exporting 50,000 rows at a time, we had to export the data in batches for each crop.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00" y="1921525"/>
            <a:ext cx="7935001" cy="20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489000" y="4100600"/>
            <a:ext cx="793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Converted the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Value 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field into Numeric.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Removed Null Values from the Numeric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Value 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field.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Created a Calculated field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Value in Metric Tons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- II</a:t>
            </a:r>
            <a:endParaRPr/>
          </a:p>
        </p:txBody>
      </p:sp>
      <p:sp>
        <p:nvSpPr>
          <p:cNvPr id="286" name="Google Shape;286;p39"/>
          <p:cNvSpPr txBox="1"/>
          <p:nvPr/>
        </p:nvSpPr>
        <p:spPr>
          <a:xfrm>
            <a:off x="489000" y="1521325"/>
            <a:ext cx="81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After performing a union for each crops, we combined all crops in a segment together, again using union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489000" y="3386350"/>
            <a:ext cx="793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In the final clean step,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Removed unused columns created during unions.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Removed unused columns from the original data source.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Changed the 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role</a:t>
            </a:r>
            <a:r>
              <a:rPr lang="en">
                <a:latin typeface="Catamaran"/>
                <a:ea typeface="Catamaran"/>
                <a:cs typeface="Catamaran"/>
                <a:sym typeface="Catamaran"/>
              </a:rPr>
              <a:t> and type of state.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3925"/>
            <a:ext cx="8839197" cy="116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717525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Soybeans</a:t>
            </a:r>
            <a:r>
              <a:rPr lang="en"/>
              <a:t> Production</a:t>
            </a:r>
            <a:endParaRPr/>
          </a:p>
        </p:txBody>
      </p:sp>
      <p:sp>
        <p:nvSpPr>
          <p:cNvPr id="294" name="Google Shape;294;p40"/>
          <p:cNvSpPr txBox="1"/>
          <p:nvPr/>
        </p:nvSpPr>
        <p:spPr>
          <a:xfrm>
            <a:off x="1171572" y="1772500"/>
            <a:ext cx="216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Trends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997272" y="2167516"/>
            <a:ext cx="2341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Production data over time to understand trends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1171572" y="3042774"/>
            <a:ext cx="216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Forecast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997272" y="3434446"/>
            <a:ext cx="2341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Use past trends to create regression based predictions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3495350" y="1877596"/>
            <a:ext cx="206400" cy="206400"/>
          </a:xfrm>
          <a:prstGeom prst="rect">
            <a:avLst/>
          </a:prstGeom>
          <a:solidFill>
            <a:srgbClr val="F4C74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0"/>
          <p:cNvSpPr/>
          <p:nvPr/>
        </p:nvSpPr>
        <p:spPr>
          <a:xfrm>
            <a:off x="3495350" y="3139234"/>
            <a:ext cx="206400" cy="206400"/>
          </a:xfrm>
          <a:prstGeom prst="rect">
            <a:avLst/>
          </a:prstGeom>
          <a:solidFill>
            <a:srgbClr val="68A94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850" y="1192650"/>
            <a:ext cx="5087150" cy="39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50" y="1428834"/>
            <a:ext cx="2972300" cy="28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>
            <p:ph type="title"/>
          </p:nvPr>
        </p:nvSpPr>
        <p:spPr>
          <a:xfrm>
            <a:off x="717525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Sorghum</a:t>
            </a:r>
            <a:r>
              <a:rPr lang="en"/>
              <a:t> Production</a:t>
            </a:r>
            <a:endParaRPr/>
          </a:p>
        </p:txBody>
      </p:sp>
      <p:sp>
        <p:nvSpPr>
          <p:cNvPr id="307" name="Google Shape;307;p41"/>
          <p:cNvSpPr txBox="1"/>
          <p:nvPr/>
        </p:nvSpPr>
        <p:spPr>
          <a:xfrm>
            <a:off x="4572000" y="4335600"/>
            <a:ext cx="38496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1171572" y="1772500"/>
            <a:ext cx="216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Trends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997272" y="2167516"/>
            <a:ext cx="2341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Production data over time to understand trends 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1171572" y="3042774"/>
            <a:ext cx="216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Forecast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997272" y="3434446"/>
            <a:ext cx="2341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Use past trends to create regression based predictions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7718025" y="3284675"/>
            <a:ext cx="703500" cy="70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60%</a:t>
            </a:r>
            <a:endParaRPr b="1" sz="25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4241100" y="1858600"/>
            <a:ext cx="703500" cy="70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40%</a:t>
            </a:r>
            <a:endParaRPr b="1" sz="25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cxnSp>
        <p:nvCxnSpPr>
          <p:cNvPr id="314" name="Google Shape;314;p41"/>
          <p:cNvCxnSpPr>
            <a:stCxn id="313" idx="3"/>
          </p:cNvCxnSpPr>
          <p:nvPr/>
        </p:nvCxnSpPr>
        <p:spPr>
          <a:xfrm>
            <a:off x="4944600" y="2210350"/>
            <a:ext cx="676500" cy="267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15" name="Google Shape;315;p41"/>
          <p:cNvCxnSpPr>
            <a:stCxn id="312" idx="1"/>
          </p:cNvCxnSpPr>
          <p:nvPr/>
        </p:nvCxnSpPr>
        <p:spPr>
          <a:xfrm rot="10800000">
            <a:off x="7072725" y="3175325"/>
            <a:ext cx="645300" cy="46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16" name="Google Shape;316;p41"/>
          <p:cNvSpPr/>
          <p:nvPr/>
        </p:nvSpPr>
        <p:spPr>
          <a:xfrm>
            <a:off x="3495350" y="1877596"/>
            <a:ext cx="206400" cy="206400"/>
          </a:xfrm>
          <a:prstGeom prst="rect">
            <a:avLst/>
          </a:prstGeom>
          <a:solidFill>
            <a:srgbClr val="F4C74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1"/>
          <p:cNvSpPr/>
          <p:nvPr/>
        </p:nvSpPr>
        <p:spPr>
          <a:xfrm>
            <a:off x="3495350" y="3139234"/>
            <a:ext cx="206400" cy="206400"/>
          </a:xfrm>
          <a:prstGeom prst="rect">
            <a:avLst/>
          </a:prstGeom>
          <a:solidFill>
            <a:srgbClr val="68A94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8525" y="1186950"/>
            <a:ext cx="5165476" cy="39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2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200" y="1358000"/>
            <a:ext cx="3070476" cy="3017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2"/>
          <p:cNvSpPr txBox="1"/>
          <p:nvPr/>
        </p:nvSpPr>
        <p:spPr>
          <a:xfrm>
            <a:off x="6916183" y="1635853"/>
            <a:ext cx="140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Machinery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6889033" y="1972833"/>
            <a:ext cx="1460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Venus has a beautiful name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816308" y="1635853"/>
            <a:ext cx="140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Employees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789158" y="1972833"/>
            <a:ext cx="1460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2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Neptune is far away from Earth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6916183" y="3007453"/>
            <a:ext cx="140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Technology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6889033" y="3338809"/>
            <a:ext cx="1460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Saturn is a gas giant with rings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816308" y="3007453"/>
            <a:ext cx="140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Structure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789158" y="3338809"/>
            <a:ext cx="1460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2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Mercury is the smallest planet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2" name="Google Shape;332;p4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sp>
        <p:nvSpPr>
          <p:cNvPr id="333" name="Google Shape;333;p42"/>
          <p:cNvSpPr txBox="1"/>
          <p:nvPr/>
        </p:nvSpPr>
        <p:spPr>
          <a:xfrm>
            <a:off x="719950" y="4332800"/>
            <a:ext cx="7704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34" name="Google Shape;334;p42"/>
          <p:cNvCxnSpPr>
            <a:stCxn id="326" idx="3"/>
            <a:endCxn id="335" idx="1"/>
          </p:cNvCxnSpPr>
          <p:nvPr/>
        </p:nvCxnSpPr>
        <p:spPr>
          <a:xfrm>
            <a:off x="2222708" y="1818703"/>
            <a:ext cx="1520700" cy="3600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6" name="Google Shape;336;p42"/>
          <p:cNvCxnSpPr>
            <a:stCxn id="330" idx="3"/>
            <a:endCxn id="337" idx="1"/>
          </p:cNvCxnSpPr>
          <p:nvPr/>
        </p:nvCxnSpPr>
        <p:spPr>
          <a:xfrm flipH="1" rot="10800000">
            <a:off x="2222708" y="2926603"/>
            <a:ext cx="1124700" cy="263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8" name="Google Shape;338;p42"/>
          <p:cNvCxnSpPr>
            <a:stCxn id="324" idx="1"/>
            <a:endCxn id="339" idx="3"/>
          </p:cNvCxnSpPr>
          <p:nvPr/>
        </p:nvCxnSpPr>
        <p:spPr>
          <a:xfrm flipH="1">
            <a:off x="5537083" y="1818703"/>
            <a:ext cx="1379100" cy="560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0" name="Google Shape;340;p42"/>
          <p:cNvCxnSpPr>
            <a:stCxn id="328" idx="1"/>
            <a:endCxn id="341" idx="3"/>
          </p:cNvCxnSpPr>
          <p:nvPr/>
        </p:nvCxnSpPr>
        <p:spPr>
          <a:xfrm flipH="1">
            <a:off x="5091883" y="3190303"/>
            <a:ext cx="1824300" cy="4662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9" name="Google Shape;339;p42"/>
          <p:cNvSpPr txBox="1"/>
          <p:nvPr/>
        </p:nvSpPr>
        <p:spPr>
          <a:xfrm>
            <a:off x="4683328" y="2210395"/>
            <a:ext cx="853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35%</a:t>
            </a:r>
            <a:endParaRPr b="1" sz="24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4238028" y="3487320"/>
            <a:ext cx="853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30%</a:t>
            </a:r>
            <a:endParaRPr b="1" sz="24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3347428" y="2757445"/>
            <a:ext cx="853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20%</a:t>
            </a:r>
            <a:endParaRPr b="1" sz="24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3743366" y="2009795"/>
            <a:ext cx="853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15%</a:t>
            </a:r>
            <a:endParaRPr b="1" sz="24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/>
        </p:nvSpPr>
        <p:spPr>
          <a:xfrm>
            <a:off x="4528050" y="4001200"/>
            <a:ext cx="4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Barley production across multiple states in USA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3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200" y="1358000"/>
            <a:ext cx="3070476" cy="301759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3"/>
          <p:cNvSpPr txBox="1"/>
          <p:nvPr/>
        </p:nvSpPr>
        <p:spPr>
          <a:xfrm>
            <a:off x="6916183" y="1635853"/>
            <a:ext cx="140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Machinery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6889033" y="1972833"/>
            <a:ext cx="1460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Venus has a beautiful name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1" name="Google Shape;351;p43"/>
          <p:cNvSpPr txBox="1"/>
          <p:nvPr/>
        </p:nvSpPr>
        <p:spPr>
          <a:xfrm>
            <a:off x="816308" y="1635853"/>
            <a:ext cx="140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Employees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52" name="Google Shape;352;p43"/>
          <p:cNvSpPr txBox="1"/>
          <p:nvPr/>
        </p:nvSpPr>
        <p:spPr>
          <a:xfrm>
            <a:off x="789158" y="1972833"/>
            <a:ext cx="1460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2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Neptune is far away from Earth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6916183" y="3007453"/>
            <a:ext cx="140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Technology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6889033" y="3338809"/>
            <a:ext cx="1460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Saturn is a gas giant with rings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816308" y="3007453"/>
            <a:ext cx="140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Structure</a:t>
            </a:r>
            <a:endParaRPr b="1" sz="20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789158" y="3338809"/>
            <a:ext cx="1460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2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Mercury is the smallest planet</a:t>
            </a:r>
            <a:endParaRPr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Investment</a:t>
            </a: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719950" y="4332800"/>
            <a:ext cx="7704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59" name="Google Shape;359;p43"/>
          <p:cNvCxnSpPr>
            <a:stCxn id="351" idx="3"/>
            <a:endCxn id="360" idx="1"/>
          </p:cNvCxnSpPr>
          <p:nvPr/>
        </p:nvCxnSpPr>
        <p:spPr>
          <a:xfrm>
            <a:off x="2222708" y="1818703"/>
            <a:ext cx="1520700" cy="3600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1" name="Google Shape;361;p43"/>
          <p:cNvCxnSpPr>
            <a:stCxn id="355" idx="3"/>
            <a:endCxn id="362" idx="1"/>
          </p:cNvCxnSpPr>
          <p:nvPr/>
        </p:nvCxnSpPr>
        <p:spPr>
          <a:xfrm flipH="1" rot="10800000">
            <a:off x="2222708" y="2926603"/>
            <a:ext cx="1124700" cy="263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3" name="Google Shape;363;p43"/>
          <p:cNvCxnSpPr>
            <a:stCxn id="349" idx="1"/>
            <a:endCxn id="364" idx="3"/>
          </p:cNvCxnSpPr>
          <p:nvPr/>
        </p:nvCxnSpPr>
        <p:spPr>
          <a:xfrm flipH="1">
            <a:off x="5537083" y="1818703"/>
            <a:ext cx="1379100" cy="560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5" name="Google Shape;365;p43"/>
          <p:cNvCxnSpPr>
            <a:stCxn id="353" idx="1"/>
            <a:endCxn id="366" idx="3"/>
          </p:cNvCxnSpPr>
          <p:nvPr/>
        </p:nvCxnSpPr>
        <p:spPr>
          <a:xfrm flipH="1">
            <a:off x="5091883" y="3190303"/>
            <a:ext cx="1824300" cy="4662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64" name="Google Shape;364;p43"/>
          <p:cNvSpPr txBox="1"/>
          <p:nvPr/>
        </p:nvSpPr>
        <p:spPr>
          <a:xfrm>
            <a:off x="4683328" y="2210395"/>
            <a:ext cx="853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35%</a:t>
            </a:r>
            <a:endParaRPr b="1" sz="24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4238028" y="3487320"/>
            <a:ext cx="853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30%</a:t>
            </a:r>
            <a:endParaRPr b="1" sz="24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62" name="Google Shape;362;p43"/>
          <p:cNvSpPr txBox="1"/>
          <p:nvPr/>
        </p:nvSpPr>
        <p:spPr>
          <a:xfrm>
            <a:off x="3347428" y="2757445"/>
            <a:ext cx="853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20%</a:t>
            </a:r>
            <a:endParaRPr b="1" sz="24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3743366" y="2009795"/>
            <a:ext cx="853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ntic Didone"/>
                <a:ea typeface="Antic Didone"/>
                <a:cs typeface="Antic Didone"/>
                <a:sym typeface="Antic Didone"/>
              </a:rPr>
              <a:t>15%</a:t>
            </a:r>
            <a:endParaRPr b="1" sz="2400">
              <a:solidFill>
                <a:schemeClr val="dk1"/>
              </a:solidFill>
              <a:latin typeface="Antic Didone"/>
              <a:ea typeface="Antic Didone"/>
              <a:cs typeface="Antic Didone"/>
              <a:sym typeface="Antic Didone"/>
            </a:endParaRPr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 txBox="1"/>
          <p:nvPr/>
        </p:nvSpPr>
        <p:spPr>
          <a:xfrm>
            <a:off x="4683325" y="3932600"/>
            <a:ext cx="42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Sorghum production across states in USA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rm Mechanization Pitch Deck by Slidesgo">
  <a:themeElements>
    <a:clrScheme name="Simple Light">
      <a:dk1>
        <a:srgbClr val="181818"/>
      </a:dk1>
      <a:lt1>
        <a:srgbClr val="FFFFFF"/>
      </a:lt1>
      <a:dk2>
        <a:srgbClr val="68A94B"/>
      </a:dk2>
      <a:lt2>
        <a:srgbClr val="FCC48C"/>
      </a:lt2>
      <a:accent1>
        <a:srgbClr val="A5D8EB"/>
      </a:accent1>
      <a:accent2>
        <a:srgbClr val="F4C744"/>
      </a:accent2>
      <a:accent3>
        <a:srgbClr val="FFE1E1"/>
      </a:accent3>
      <a:accent4>
        <a:srgbClr val="FFFFFF"/>
      </a:accent4>
      <a:accent5>
        <a:srgbClr val="FFFFFF"/>
      </a:accent5>
      <a:accent6>
        <a:srgbClr val="FFFFFF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